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276" r:id="rId41"/>
    <p:sldId id="317" r:id="rId42"/>
    <p:sldId id="318" r:id="rId43"/>
    <p:sldId id="370" r:id="rId44"/>
    <p:sldId id="313" r:id="rId45"/>
    <p:sldId id="314" r:id="rId46"/>
    <p:sldId id="315" r:id="rId47"/>
    <p:sldId id="319" r:id="rId48"/>
    <p:sldId id="316" r:id="rId49"/>
    <p:sldId id="321" r:id="rId50"/>
    <p:sldId id="320" r:id="rId51"/>
    <p:sldId id="322" r:id="rId52"/>
    <p:sldId id="277" r:id="rId53"/>
    <p:sldId id="327" r:id="rId54"/>
    <p:sldId id="329" r:id="rId55"/>
    <p:sldId id="328" r:id="rId56"/>
    <p:sldId id="330" r:id="rId57"/>
    <p:sldId id="368" r:id="rId58"/>
    <p:sldId id="27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70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538B8-8CF6-4232-A7C6-F38BD6869E5B}" v="15" dt="2023-07-17T07:48: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C8B538B8-8CF6-4232-A7C6-F38BD6869E5B}"/>
    <pc:docChg chg="undo redo custSel mod addSld delSld modSld modSection">
      <pc:chgData name="Matthieu De Mari" userId="dfb708c9-d8dc-439f-9a3b-c772bf4a311c" providerId="ADAL" clId="{C8B538B8-8CF6-4232-A7C6-F38BD6869E5B}" dt="2023-07-17T07:49:20.611" v="174" actId="47"/>
      <pc:docMkLst>
        <pc:docMk/>
      </pc:docMkLst>
      <pc:sldChg chg="addSp delSp modSp add del mod">
        <pc:chgData name="Matthieu De Mari" userId="dfb708c9-d8dc-439f-9a3b-c772bf4a311c" providerId="ADAL" clId="{C8B538B8-8CF6-4232-A7C6-F38BD6869E5B}" dt="2023-07-17T07:49:20.611" v="174" actId="47"/>
        <pc:sldMkLst>
          <pc:docMk/>
          <pc:sldMk cId="4212850336" sldId="369"/>
        </pc:sldMkLst>
        <pc:spChg chg="mod">
          <ac:chgData name="Matthieu De Mari" userId="dfb708c9-d8dc-439f-9a3b-c772bf4a311c" providerId="ADAL" clId="{C8B538B8-8CF6-4232-A7C6-F38BD6869E5B}" dt="2023-07-17T05:33:47.006" v="36" actId="1076"/>
          <ac:spMkLst>
            <pc:docMk/>
            <pc:sldMk cId="4212850336" sldId="369"/>
            <ac:spMk id="4" creationId="{C5F01CFD-8AFD-46B9-8E7D-E5C2BDCFD4F4}"/>
          </ac:spMkLst>
        </pc:spChg>
        <pc:spChg chg="del">
          <ac:chgData name="Matthieu De Mari" userId="dfb708c9-d8dc-439f-9a3b-c772bf4a311c" providerId="ADAL" clId="{C8B538B8-8CF6-4232-A7C6-F38BD6869E5B}" dt="2023-07-17T05:26:17.563" v="2" actId="478"/>
          <ac:spMkLst>
            <pc:docMk/>
            <pc:sldMk cId="4212850336" sldId="369"/>
            <ac:spMk id="5" creationId="{B778A286-4E90-4B7B-9BAF-833BC72F13AB}"/>
          </ac:spMkLst>
        </pc:spChg>
        <pc:spChg chg="del">
          <ac:chgData name="Matthieu De Mari" userId="dfb708c9-d8dc-439f-9a3b-c772bf4a311c" providerId="ADAL" clId="{C8B538B8-8CF6-4232-A7C6-F38BD6869E5B}" dt="2023-07-17T05:26:21.001" v="5" actId="478"/>
          <ac:spMkLst>
            <pc:docMk/>
            <pc:sldMk cId="4212850336" sldId="369"/>
            <ac:spMk id="7" creationId="{8054685E-051F-47D9-ACB1-E0E94BDF789A}"/>
          </ac:spMkLst>
        </pc:spChg>
        <pc:spChg chg="del">
          <ac:chgData name="Matthieu De Mari" userId="dfb708c9-d8dc-439f-9a3b-c772bf4a311c" providerId="ADAL" clId="{C8B538B8-8CF6-4232-A7C6-F38BD6869E5B}" dt="2023-07-17T05:26:23.463" v="7" actId="478"/>
          <ac:spMkLst>
            <pc:docMk/>
            <pc:sldMk cId="4212850336" sldId="369"/>
            <ac:spMk id="8" creationId="{C934537F-EE4A-4337-9932-45E318A37662}"/>
          </ac:spMkLst>
        </pc:spChg>
        <pc:spChg chg="add del mod">
          <ac:chgData name="Matthieu De Mari" userId="dfb708c9-d8dc-439f-9a3b-c772bf4a311c" providerId="ADAL" clId="{C8B538B8-8CF6-4232-A7C6-F38BD6869E5B}" dt="2023-07-17T05:26:19.031" v="3" actId="478"/>
          <ac:spMkLst>
            <pc:docMk/>
            <pc:sldMk cId="4212850336" sldId="369"/>
            <ac:spMk id="9" creationId="{D39C9302-8C01-E5D8-6942-0DF0B66FA0E0}"/>
          </ac:spMkLst>
        </pc:spChg>
        <pc:spChg chg="add mod">
          <ac:chgData name="Matthieu De Mari" userId="dfb708c9-d8dc-439f-9a3b-c772bf4a311c" providerId="ADAL" clId="{C8B538B8-8CF6-4232-A7C6-F38BD6869E5B}" dt="2023-07-17T05:37:28.536" v="140" actId="1076"/>
          <ac:spMkLst>
            <pc:docMk/>
            <pc:sldMk cId="4212850336" sldId="369"/>
            <ac:spMk id="23" creationId="{EABB456F-B279-2506-83DD-9525F1325636}"/>
          </ac:spMkLst>
        </pc:spChg>
        <pc:picChg chg="del">
          <ac:chgData name="Matthieu De Mari" userId="dfb708c9-d8dc-439f-9a3b-c772bf4a311c" providerId="ADAL" clId="{C8B538B8-8CF6-4232-A7C6-F38BD6869E5B}" dt="2023-07-17T05:26:22.351" v="6" actId="478"/>
          <ac:picMkLst>
            <pc:docMk/>
            <pc:sldMk cId="4212850336" sldId="369"/>
            <ac:picMk id="2" creationId="{FCD3DDA7-7B4D-4C15-8DDE-CE11F8459A4D}"/>
          </ac:picMkLst>
        </pc:picChg>
        <pc:picChg chg="del">
          <ac:chgData name="Matthieu De Mari" userId="dfb708c9-d8dc-439f-9a3b-c772bf4a311c" providerId="ADAL" clId="{C8B538B8-8CF6-4232-A7C6-F38BD6869E5B}" dt="2023-07-17T05:26:19.656" v="4" actId="478"/>
          <ac:picMkLst>
            <pc:docMk/>
            <pc:sldMk cId="4212850336" sldId="369"/>
            <ac:picMk id="3" creationId="{DD64A6CB-1C9A-4D2C-9E1A-BC7F105C27FA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1" creationId="{72327842-D8C6-58C5-2E08-260DA060DEC8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5" creationId="{6E0A345B-2CB4-E649-FFA5-19C9A01B20E1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6" creationId="{940FF3F9-6867-69B8-173D-259EDD0EC9AD}"/>
          </ac:picMkLst>
        </pc:picChg>
        <pc:picChg chg="add mod">
          <ac:chgData name="Matthieu De Mari" userId="dfb708c9-d8dc-439f-9a3b-c772bf4a311c" providerId="ADAL" clId="{C8B538B8-8CF6-4232-A7C6-F38BD6869E5B}" dt="2023-07-17T05:34:16.386" v="53" actId="1038"/>
          <ac:picMkLst>
            <pc:docMk/>
            <pc:sldMk cId="4212850336" sldId="369"/>
            <ac:picMk id="18" creationId="{63E8B2A0-B2DD-D3E1-0075-EA0416E1AE90}"/>
          </ac:picMkLst>
        </pc:picChg>
        <pc:picChg chg="add mod modCrop">
          <ac:chgData name="Matthieu De Mari" userId="dfb708c9-d8dc-439f-9a3b-c772bf4a311c" providerId="ADAL" clId="{C8B538B8-8CF6-4232-A7C6-F38BD6869E5B}" dt="2023-07-17T05:35:53.419" v="78" actId="1038"/>
          <ac:picMkLst>
            <pc:docMk/>
            <pc:sldMk cId="4212850336" sldId="369"/>
            <ac:picMk id="20" creationId="{418B4B7D-83A4-9A98-970F-B52350D9B74B}"/>
          </ac:picMkLst>
        </pc:picChg>
        <pc:picChg chg="add mod">
          <ac:chgData name="Matthieu De Mari" userId="dfb708c9-d8dc-439f-9a3b-c772bf4a311c" providerId="ADAL" clId="{C8B538B8-8CF6-4232-A7C6-F38BD6869E5B}" dt="2023-07-17T05:36:36.938" v="84" actId="1076"/>
          <ac:picMkLst>
            <pc:docMk/>
            <pc:sldMk cId="4212850336" sldId="369"/>
            <ac:picMk id="22" creationId="{8459F841-8121-792F-B9FE-2EB1902090DF}"/>
          </ac:picMkLst>
        </pc:picChg>
        <pc:cxnChg chg="add mod">
          <ac:chgData name="Matthieu De Mari" userId="dfb708c9-d8dc-439f-9a3b-c772bf4a311c" providerId="ADAL" clId="{C8B538B8-8CF6-4232-A7C6-F38BD6869E5B}" dt="2023-07-17T05:35:36.744" v="73" actId="1035"/>
          <ac:cxnSpMkLst>
            <pc:docMk/>
            <pc:sldMk cId="4212850336" sldId="369"/>
            <ac:cxnSpMk id="13" creationId="{6BA71CA8-5982-87D7-0F84-99F098445E78}"/>
          </ac:cxnSpMkLst>
        </pc:cxnChg>
      </pc:sldChg>
      <pc:sldChg chg="addSp delSp modSp add mod">
        <pc:chgData name="Matthieu De Mari" userId="dfb708c9-d8dc-439f-9a3b-c772bf4a311c" providerId="ADAL" clId="{C8B538B8-8CF6-4232-A7C6-F38BD6869E5B}" dt="2023-07-17T07:49:12.033" v="173" actId="1076"/>
        <pc:sldMkLst>
          <pc:docMk/>
          <pc:sldMk cId="869667019" sldId="370"/>
        </pc:sldMkLst>
        <pc:spChg chg="mod">
          <ac:chgData name="Matthieu De Mari" userId="dfb708c9-d8dc-439f-9a3b-c772bf4a311c" providerId="ADAL" clId="{C8B538B8-8CF6-4232-A7C6-F38BD6869E5B}" dt="2023-07-17T07:49:10.103" v="172" actId="14100"/>
          <ac:spMkLst>
            <pc:docMk/>
            <pc:sldMk cId="869667019" sldId="370"/>
            <ac:spMk id="23" creationId="{EABB456F-B279-2506-83DD-9525F1325636}"/>
          </ac:spMkLst>
        </pc:spChg>
        <pc:picChg chg="add mod modCrop">
          <ac:chgData name="Matthieu De Mari" userId="dfb708c9-d8dc-439f-9a3b-c772bf4a311c" providerId="ADAL" clId="{C8B538B8-8CF6-4232-A7C6-F38BD6869E5B}" dt="2023-07-17T07:48:19.096" v="154" actId="1076"/>
          <ac:picMkLst>
            <pc:docMk/>
            <pc:sldMk cId="869667019" sldId="370"/>
            <ac:picMk id="2" creationId="{606B1EFE-05F7-6F69-C07E-9CE0E393B5F2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3" creationId="{8697FAD9-5183-4BAE-C2AE-C45C0E33DC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6" creationId="{3AE5BD4E-35E4-5421-89AB-DADCC413CD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7" creationId="{FFB02A29-D8DE-852C-F4D9-CD1CA027B295}"/>
          </ac:picMkLst>
        </pc:picChg>
        <pc:picChg chg="add mod modCrop">
          <ac:chgData name="Matthieu De Mari" userId="dfb708c9-d8dc-439f-9a3b-c772bf4a311c" providerId="ADAL" clId="{C8B538B8-8CF6-4232-A7C6-F38BD6869E5B}" dt="2023-07-17T07:48:30.475" v="158" actId="1076"/>
          <ac:picMkLst>
            <pc:docMk/>
            <pc:sldMk cId="869667019" sldId="370"/>
            <ac:picMk id="9" creationId="{350A2068-1AC8-E81E-AF53-26BBF53543E4}"/>
          </ac:picMkLst>
        </pc:picChg>
        <pc:picChg chg="del">
          <ac:chgData name="Matthieu De Mari" userId="dfb708c9-d8dc-439f-9a3b-c772bf4a311c" providerId="ADAL" clId="{C8B538B8-8CF6-4232-A7C6-F38BD6869E5B}" dt="2023-07-17T07:47:47.308" v="142" actId="478"/>
          <ac:picMkLst>
            <pc:docMk/>
            <pc:sldMk cId="869667019" sldId="370"/>
            <ac:picMk id="11" creationId="{72327842-D8C6-58C5-2E08-260DA060DEC8}"/>
          </ac:picMkLst>
        </pc:picChg>
        <pc:picChg chg="del">
          <ac:chgData name="Matthieu De Mari" userId="dfb708c9-d8dc-439f-9a3b-c772bf4a311c" providerId="ADAL" clId="{C8B538B8-8CF6-4232-A7C6-F38BD6869E5B}" dt="2023-07-17T07:47:48.657" v="144" actId="478"/>
          <ac:picMkLst>
            <pc:docMk/>
            <pc:sldMk cId="869667019" sldId="370"/>
            <ac:picMk id="15" creationId="{6E0A345B-2CB4-E649-FFA5-19C9A01B20E1}"/>
          </ac:picMkLst>
        </pc:picChg>
        <pc:picChg chg="del">
          <ac:chgData name="Matthieu De Mari" userId="dfb708c9-d8dc-439f-9a3b-c772bf4a311c" providerId="ADAL" clId="{C8B538B8-8CF6-4232-A7C6-F38BD6869E5B}" dt="2023-07-17T07:47:47.983" v="143" actId="478"/>
          <ac:picMkLst>
            <pc:docMk/>
            <pc:sldMk cId="869667019" sldId="370"/>
            <ac:picMk id="16" creationId="{940FF3F9-6867-69B8-173D-259EDD0EC9AD}"/>
          </ac:picMkLst>
        </pc:picChg>
        <pc:picChg chg="mod">
          <ac:chgData name="Matthieu De Mari" userId="dfb708c9-d8dc-439f-9a3b-c772bf4a311c" providerId="ADAL" clId="{C8B538B8-8CF6-4232-A7C6-F38BD6869E5B}" dt="2023-07-17T07:48:41.398" v="163" actId="1076"/>
          <ac:picMkLst>
            <pc:docMk/>
            <pc:sldMk cId="869667019" sldId="370"/>
            <ac:picMk id="18" creationId="{63E8B2A0-B2DD-D3E1-0075-EA0416E1AE90}"/>
          </ac:picMkLst>
        </pc:picChg>
        <pc:picChg chg="mod">
          <ac:chgData name="Matthieu De Mari" userId="dfb708c9-d8dc-439f-9a3b-c772bf4a311c" providerId="ADAL" clId="{C8B538B8-8CF6-4232-A7C6-F38BD6869E5B}" dt="2023-07-17T07:49:12.033" v="173" actId="1076"/>
          <ac:picMkLst>
            <pc:docMk/>
            <pc:sldMk cId="869667019" sldId="370"/>
            <ac:picMk id="20" creationId="{418B4B7D-83A4-9A98-970F-B52350D9B74B}"/>
          </ac:picMkLst>
        </pc:picChg>
        <pc:picChg chg="mod">
          <ac:chgData name="Matthieu De Mari" userId="dfb708c9-d8dc-439f-9a3b-c772bf4a311c" providerId="ADAL" clId="{C8B538B8-8CF6-4232-A7C6-F38BD6869E5B}" dt="2023-07-17T07:48:43.579" v="164" actId="1076"/>
          <ac:picMkLst>
            <pc:docMk/>
            <pc:sldMk cId="869667019" sldId="370"/>
            <ac:picMk id="22" creationId="{8459F841-8121-792F-B9FE-2EB1902090DF}"/>
          </ac:picMkLst>
        </pc:picChg>
        <pc:cxnChg chg="add del mod">
          <ac:chgData name="Matthieu De Mari" userId="dfb708c9-d8dc-439f-9a3b-c772bf4a311c" providerId="ADAL" clId="{C8B538B8-8CF6-4232-A7C6-F38BD6869E5B}" dt="2023-07-17T07:48:03.498" v="150"/>
          <ac:cxnSpMkLst>
            <pc:docMk/>
            <pc:sldMk cId="869667019" sldId="370"/>
            <ac:cxnSpMk id="5" creationId="{2D909E41-5916-E057-6257-DCC368727200}"/>
          </ac:cxnSpMkLst>
        </pc:cxnChg>
        <pc:cxnChg chg="del">
          <ac:chgData name="Matthieu De Mari" userId="dfb708c9-d8dc-439f-9a3b-c772bf4a311c" providerId="ADAL" clId="{C8B538B8-8CF6-4232-A7C6-F38BD6869E5B}" dt="2023-07-17T07:47:49.583" v="145" actId="478"/>
          <ac:cxnSpMkLst>
            <pc:docMk/>
            <pc:sldMk cId="869667019" sldId="370"/>
            <ac:cxnSpMk id="13" creationId="{6BA71CA8-5982-87D7-0F84-99F098445E7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W4S3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Session3 – W4S3)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</a:t>
            </a:r>
            <a:r>
              <a:rPr lang="en-US"/>
              <a:t>advice #10</a:t>
            </a:r>
            <a:endParaRPr lang="en-US" dirty="0"/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E8B2A0-B2DD-D3E1-0075-EA0416E1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15" y="4130155"/>
            <a:ext cx="3294920" cy="2568481"/>
          </a:xfrm>
          <a:prstGeom prst="rect">
            <a:avLst/>
          </a:prstGeom>
        </p:spPr>
      </p:pic>
      <p:pic>
        <p:nvPicPr>
          <p:cNvPr id="20" name="Picture 19" descr="A person sitting in a chair&#10;&#10;Description automatically generated">
            <a:extLst>
              <a:ext uri="{FF2B5EF4-FFF2-40B4-BE49-F238E27FC236}">
                <a16:creationId xmlns:a16="http://schemas.microsoft.com/office/drawing/2014/main" id="{418B4B7D-83A4-9A98-970F-B52350D9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3706"/>
          <a:stretch/>
        </p:blipFill>
        <p:spPr>
          <a:xfrm>
            <a:off x="132594" y="1465044"/>
            <a:ext cx="2648635" cy="2438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59F841-8121-792F-B9FE-2EB1902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23" y="5606312"/>
            <a:ext cx="2579625" cy="58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B456F-B279-2506-83DD-9525F1325636}"/>
              </a:ext>
            </a:extLst>
          </p:cNvPr>
          <p:cNvSpPr txBox="1"/>
          <p:nvPr/>
        </p:nvSpPr>
        <p:spPr>
          <a:xfrm>
            <a:off x="2894439" y="1592826"/>
            <a:ext cx="27886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Operator: Cosine function coming right up!</a:t>
            </a:r>
            <a:endParaRPr lang="en-SG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B1EFE-05F7-6F69-C07E-9CE0E393B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796255" y="1163198"/>
            <a:ext cx="6334293" cy="2740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A2068-1AC8-E81E-AF53-26BBF5354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11"/>
          <a:stretch/>
        </p:blipFill>
        <p:spPr>
          <a:xfrm>
            <a:off x="981648" y="4085198"/>
            <a:ext cx="6334293" cy="26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#11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#11: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3186</Words>
  <Application>Microsoft Office PowerPoint</Application>
  <PresentationFormat>Widescreen</PresentationFormat>
  <Paragraphs>396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Wingdings</vt:lpstr>
      <vt:lpstr>Office Theme</vt:lpstr>
      <vt:lpstr>ILP 2022 – W4S3 Numpy library (part 1) and imports</vt:lpstr>
      <vt:lpstr>Outline (Week4, Session3 – W4S3)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#10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#11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727</cp:revision>
  <dcterms:created xsi:type="dcterms:W3CDTF">2020-05-19T08:08:47Z</dcterms:created>
  <dcterms:modified xsi:type="dcterms:W3CDTF">2023-07-17T07:49:21Z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2023-07-17T05:26:05Z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ce67b870-508f-4e6d-9359-69e565de4275</vt:lpwstr>
  </property>
  <property fmtid="{D5CDD505-2E9C-101B-9397-08002B2CF9AE}" pid="8" name="MSIP_Label_be298231-ee28-4c9e-9ffa-238d0040efda_ContentBits">
    <vt:lpwstr>0</vt:lpwstr>
  </property>
</Properties>
</file>